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9"/>
  </p:notesMasterIdLst>
  <p:sldIdLst>
    <p:sldId id="258" r:id="rId4"/>
    <p:sldId id="271" r:id="rId5"/>
    <p:sldId id="2643" r:id="rId6"/>
    <p:sldId id="2645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0885" y="1681479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6BCE-9AD2-402B-90E1-1D649EE99EE2}"/>
              </a:ext>
            </a:extLst>
          </p:cNvPr>
          <p:cNvSpPr txBox="1"/>
          <p:nvPr/>
        </p:nvSpPr>
        <p:spPr>
          <a:xfrm>
            <a:off x="3017408" y="6129662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264</Words>
  <Application>Microsoft Office PowerPoint</Application>
  <PresentationFormat>Widescreen</PresentationFormat>
  <Paragraphs>36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#9Slide03 Dekar</vt:lpstr>
      <vt:lpstr>等线</vt:lpstr>
      <vt:lpstr>Arial</vt:lpstr>
      <vt:lpstr>Calibri</vt:lpstr>
      <vt:lpstr>Georgia</vt:lpstr>
      <vt:lpstr>Josefin Sans Bold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22</cp:revision>
  <dcterms:created xsi:type="dcterms:W3CDTF">2022-07-22T00:57:10Z</dcterms:created>
  <dcterms:modified xsi:type="dcterms:W3CDTF">2022-08-14T23:12:17Z</dcterms:modified>
</cp:coreProperties>
</file>